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kumimoji="1"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F7E698-5420-941E-DEE1-33059B4D7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3905" y="1066801"/>
            <a:ext cx="7197726" cy="949262"/>
          </a:xfrm>
        </p:spPr>
        <p:txBody>
          <a:bodyPr/>
          <a:lstStyle/>
          <a:p>
            <a:pPr algn="ctr"/>
            <a:r>
              <a:rPr kumimoji="1" lang="ja-JP" altLang="en-US" dirty="0"/>
              <a:t>本多孝二　初盆</a:t>
            </a: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FF204BA8-279F-31D6-182C-D160A317752D}"/>
              </a:ext>
            </a:extLst>
          </p:cNvPr>
          <p:cNvSpPr txBox="1">
            <a:spLocks/>
          </p:cNvSpPr>
          <p:nvPr/>
        </p:nvSpPr>
        <p:spPr>
          <a:xfrm>
            <a:off x="1030285" y="3200400"/>
            <a:ext cx="10131428" cy="24294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dirty="0"/>
              <a:t>							</a:t>
            </a:r>
            <a:r>
              <a:rPr lang="ja-JP" altLang="en-US" dirty="0"/>
              <a:t>１．顕正寺住職よりの法話</a:t>
            </a:r>
            <a:endParaRPr lang="en-US" altLang="ja-JP" dirty="0"/>
          </a:p>
          <a:p>
            <a:pPr algn="l"/>
            <a:r>
              <a:rPr lang="en-US" altLang="ja-JP" dirty="0"/>
              <a:t>							</a:t>
            </a:r>
            <a:r>
              <a:rPr lang="ja-JP" altLang="en-US" dirty="0"/>
              <a:t>２．こてんぐテン丸　ビデオ上映</a:t>
            </a:r>
            <a:endParaRPr lang="en-US" altLang="ja-JP" dirty="0"/>
          </a:p>
          <a:p>
            <a:pPr algn="l"/>
            <a:r>
              <a:rPr lang="en-US" altLang="ja-JP" dirty="0"/>
              <a:t>							</a:t>
            </a:r>
            <a:r>
              <a:rPr lang="ja-JP" altLang="en-US" dirty="0"/>
              <a:t>３．蛍光灯</a:t>
            </a:r>
            <a:r>
              <a:rPr lang="en-US" altLang="ja-JP" dirty="0"/>
              <a:t>2027</a:t>
            </a:r>
            <a:r>
              <a:rPr lang="ja-JP" altLang="en-US" dirty="0"/>
              <a:t>年問題　ビデオ上映</a:t>
            </a:r>
            <a:endParaRPr lang="en-US" altLang="ja-JP" dirty="0"/>
          </a:p>
          <a:p>
            <a:pPr algn="l"/>
            <a:r>
              <a:rPr lang="en-US" altLang="ja-JP" dirty="0"/>
              <a:t>							</a:t>
            </a:r>
            <a:r>
              <a:rPr lang="ja-JP" altLang="en-US" dirty="0"/>
              <a:t>４．孝二から　元三郎への相続手続進捗状況</a:t>
            </a:r>
            <a:endParaRPr lang="en-US" altLang="ja-JP" dirty="0"/>
          </a:p>
          <a:p>
            <a:pPr algn="l"/>
            <a:r>
              <a:rPr lang="en-US" altLang="ja-JP" dirty="0"/>
              <a:t>							</a:t>
            </a:r>
            <a:r>
              <a:rPr lang="ja-JP" altLang="en-US" dirty="0"/>
              <a:t>５．次回の１周忌法要について</a:t>
            </a:r>
            <a:endParaRPr lang="en-US" altLang="ja-JP" dirty="0"/>
          </a:p>
          <a:p>
            <a:pPr algn="l"/>
            <a:endParaRPr lang="ja-JP" altLang="en-US" dirty="0"/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67A3AB3B-1C46-DCB3-FF27-6B38E334D7EE}"/>
              </a:ext>
            </a:extLst>
          </p:cNvPr>
          <p:cNvSpPr txBox="1">
            <a:spLocks/>
          </p:cNvSpPr>
          <p:nvPr/>
        </p:nvSpPr>
        <p:spPr>
          <a:xfrm>
            <a:off x="2716305" y="1920438"/>
            <a:ext cx="7197726" cy="34225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3200" dirty="0"/>
              <a:t>法名　釋孝継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23963A6-4BC7-B87D-336B-DE97AE98CB14}"/>
              </a:ext>
            </a:extLst>
          </p:cNvPr>
          <p:cNvSpPr txBox="1"/>
          <p:nvPr/>
        </p:nvSpPr>
        <p:spPr>
          <a:xfrm>
            <a:off x="8935237" y="1541432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令和７年８月１３日</a:t>
            </a:r>
          </a:p>
        </p:txBody>
      </p:sp>
    </p:spTree>
    <p:extLst>
      <p:ext uri="{BB962C8B-B14F-4D97-AF65-F5344CB8AC3E}">
        <p14:creationId xmlns:p14="http://schemas.microsoft.com/office/powerpoint/2010/main" val="2028483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A93581-803D-B1F4-C6F5-3F06605E9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1220219"/>
            <a:ext cx="10131427" cy="1468800"/>
          </a:xfrm>
        </p:spPr>
        <p:txBody>
          <a:bodyPr/>
          <a:lstStyle/>
          <a:p>
            <a:pPr algn="ctr"/>
            <a:r>
              <a:rPr kumimoji="1" lang="ja-JP" altLang="en-US" dirty="0"/>
              <a:t>顕正寺住職よりの法話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B156E-9255-1B98-FF9C-C3ECFCC9E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0285" y="2841005"/>
            <a:ext cx="10131428" cy="860400"/>
          </a:xfrm>
        </p:spPr>
        <p:txBody>
          <a:bodyPr/>
          <a:lstStyle/>
          <a:p>
            <a:pPr algn="ctr"/>
            <a:r>
              <a:rPr kumimoji="1" lang="ja-JP" altLang="en-US" dirty="0"/>
              <a:t>法話が無い場合、丹波哲郎の大霊界のビデオ上映</a:t>
            </a:r>
          </a:p>
        </p:txBody>
      </p:sp>
    </p:spTree>
    <p:extLst>
      <p:ext uri="{BB962C8B-B14F-4D97-AF65-F5344CB8AC3E}">
        <p14:creationId xmlns:p14="http://schemas.microsoft.com/office/powerpoint/2010/main" val="1404463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F2177-2B97-F430-441E-0CA406F89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48A00A-F53E-61A6-AFFD-3332AF757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1220219"/>
            <a:ext cx="10131427" cy="1468800"/>
          </a:xfrm>
        </p:spPr>
        <p:txBody>
          <a:bodyPr/>
          <a:lstStyle/>
          <a:p>
            <a:pPr algn="ctr"/>
            <a:r>
              <a:rPr kumimoji="1" lang="ja-JP" altLang="en-US" dirty="0"/>
              <a:t>こてんぐテン丸　ビデオ上映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416F47-B4C5-2947-26A9-B7967839D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0285" y="2841005"/>
            <a:ext cx="10131428" cy="860400"/>
          </a:xfrm>
        </p:spPr>
        <p:txBody>
          <a:bodyPr/>
          <a:lstStyle/>
          <a:p>
            <a:pPr algn="ctr"/>
            <a:r>
              <a:rPr kumimoji="1" lang="ja-JP" altLang="en-US" dirty="0"/>
              <a:t>第１話　上映、好評なら　第２話以降も上映</a:t>
            </a:r>
          </a:p>
        </p:txBody>
      </p:sp>
    </p:spTree>
    <p:extLst>
      <p:ext uri="{BB962C8B-B14F-4D97-AF65-F5344CB8AC3E}">
        <p14:creationId xmlns:p14="http://schemas.microsoft.com/office/powerpoint/2010/main" val="342075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D4B2C-38F3-5666-94D8-BD775A332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9D5356-3DDB-08F0-63BA-E21306054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1220219"/>
            <a:ext cx="10131427" cy="1468800"/>
          </a:xfrm>
        </p:spPr>
        <p:txBody>
          <a:bodyPr/>
          <a:lstStyle/>
          <a:p>
            <a:pPr algn="ctr"/>
            <a:r>
              <a:rPr kumimoji="1" lang="ja-JP" altLang="en-US" dirty="0"/>
              <a:t>蛍光灯</a:t>
            </a:r>
            <a:r>
              <a:rPr kumimoji="1" lang="en-US" altLang="ja-JP" dirty="0"/>
              <a:t>2027</a:t>
            </a:r>
            <a:r>
              <a:rPr kumimoji="1" lang="ja-JP" altLang="en-US" dirty="0"/>
              <a:t>年問題　ビデオ上映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40B93C-7734-3E66-C88D-8110D8CF6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0285" y="2841005"/>
            <a:ext cx="10131428" cy="860400"/>
          </a:xfrm>
        </p:spPr>
        <p:txBody>
          <a:bodyPr/>
          <a:lstStyle/>
          <a:p>
            <a:pPr algn="ctr"/>
            <a:r>
              <a:rPr kumimoji="1" lang="ja-JP" altLang="en-US" dirty="0"/>
              <a:t>好評なら　テキスト部分、　長崎の実家</a:t>
            </a:r>
            <a:r>
              <a:rPr kumimoji="1" lang="en-US" altLang="ja-JP" dirty="0"/>
              <a:t>LED</a:t>
            </a:r>
            <a:r>
              <a:rPr kumimoji="1" lang="ja-JP" altLang="en-US" dirty="0"/>
              <a:t>化計画プレゼン</a:t>
            </a:r>
          </a:p>
        </p:txBody>
      </p:sp>
    </p:spTree>
    <p:extLst>
      <p:ext uri="{BB962C8B-B14F-4D97-AF65-F5344CB8AC3E}">
        <p14:creationId xmlns:p14="http://schemas.microsoft.com/office/powerpoint/2010/main" val="380309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ACE5C-F757-93BC-EF54-574FA3E55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F884DB-E8BA-8D2A-D672-7F49723C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1220219"/>
            <a:ext cx="10131427" cy="1468800"/>
          </a:xfrm>
        </p:spPr>
        <p:txBody>
          <a:bodyPr/>
          <a:lstStyle/>
          <a:p>
            <a:pPr algn="ctr"/>
            <a:r>
              <a:rPr kumimoji="1" lang="ja-JP" altLang="en-US" dirty="0"/>
              <a:t>孝二から　元三郎への相続手続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C6DD191-D34F-9CC0-90A0-991973F7D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0285" y="2841005"/>
            <a:ext cx="10131428" cy="860400"/>
          </a:xfrm>
        </p:spPr>
        <p:txBody>
          <a:bodyPr/>
          <a:lstStyle/>
          <a:p>
            <a:pPr algn="ctr"/>
            <a:r>
              <a:rPr kumimoji="1" lang="ja-JP" altLang="en-US" dirty="0"/>
              <a:t>相続済み手続と未済物報告（相続税発生しないため手続き不要と判断）</a:t>
            </a:r>
          </a:p>
        </p:txBody>
      </p:sp>
    </p:spTree>
    <p:extLst>
      <p:ext uri="{BB962C8B-B14F-4D97-AF65-F5344CB8AC3E}">
        <p14:creationId xmlns:p14="http://schemas.microsoft.com/office/powerpoint/2010/main" val="2479110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E41C77-D18C-9CEE-73B6-A5473511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/>
              <a:t>やるべき事一覧見て、再確認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5C22F5A8-33D6-0B17-E477-94AAD35F0E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61074" y="1738393"/>
            <a:ext cx="3640678" cy="4998799"/>
          </a:xfrm>
        </p:spPr>
      </p:pic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5B43DCC6-496D-1373-E626-94F0E0E42F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96636" y="1738393"/>
            <a:ext cx="3640678" cy="4998799"/>
          </a:xfrm>
        </p:spPr>
      </p:pic>
    </p:spTree>
    <p:extLst>
      <p:ext uri="{BB962C8B-B14F-4D97-AF65-F5344CB8AC3E}">
        <p14:creationId xmlns:p14="http://schemas.microsoft.com/office/powerpoint/2010/main" val="185296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6DF50-E828-639A-DD04-37011919A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22549B-82D2-5E27-0EB8-294EC6EBF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1220219"/>
            <a:ext cx="10131427" cy="1468800"/>
          </a:xfrm>
        </p:spPr>
        <p:txBody>
          <a:bodyPr/>
          <a:lstStyle/>
          <a:p>
            <a:pPr algn="ctr"/>
            <a:r>
              <a:rPr kumimoji="1" lang="ja-JP" altLang="en-US" dirty="0"/>
              <a:t>次回の１周忌法要について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B1C431-2937-933B-3DDE-2AE81D4BC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0285" y="2841004"/>
            <a:ext cx="10131428" cy="1327977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/>
              <a:t>					</a:t>
            </a:r>
            <a:r>
              <a:rPr kumimoji="1" lang="ja-JP" altLang="en-US" dirty="0"/>
              <a:t>案１　　令和８年６月９日頃行う</a:t>
            </a:r>
            <a:endParaRPr kumimoji="1" lang="en-US" altLang="ja-JP" dirty="0"/>
          </a:p>
          <a:p>
            <a:r>
              <a:rPr lang="en-US" altLang="ja-JP" dirty="0"/>
              <a:t>					</a:t>
            </a:r>
            <a:r>
              <a:rPr lang="ja-JP" altLang="en-US" dirty="0"/>
              <a:t>案２　　祖母本多ツモの５０回忌と兼ねて行う</a:t>
            </a:r>
            <a:endParaRPr lang="en-US" altLang="ja-JP" dirty="0"/>
          </a:p>
          <a:p>
            <a:r>
              <a:rPr lang="en-US" altLang="ja-JP" dirty="0"/>
              <a:t>					</a:t>
            </a:r>
            <a:r>
              <a:rPr lang="ja-JP" altLang="en-US" dirty="0"/>
              <a:t>案３　　令和８年は　行わず、令和９年６月９日頃　３回忌を行う</a:t>
            </a:r>
          </a:p>
          <a:p>
            <a:endParaRPr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55454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空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TM03457452[[fn=天空]]</Template>
  <TotalTime>70</TotalTime>
  <Words>223</Words>
  <Application>Microsoft Office PowerPoint</Application>
  <PresentationFormat>ワイド画面</PresentationFormat>
  <Paragraphs>21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天空</vt:lpstr>
      <vt:lpstr>本多孝二　初盆</vt:lpstr>
      <vt:lpstr>顕正寺住職よりの法話</vt:lpstr>
      <vt:lpstr>こてんぐテン丸　ビデオ上映</vt:lpstr>
      <vt:lpstr>蛍光灯2027年問題　ビデオ上映</vt:lpstr>
      <vt:lpstr>孝二から　元三郎への相続手続</vt:lpstr>
      <vt:lpstr>やるべき事一覧見て、再確認</vt:lpstr>
      <vt:lpstr>次回の１周忌法要について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末男 本多</dc:creator>
  <cp:lastModifiedBy>末男 本多</cp:lastModifiedBy>
  <cp:revision>3</cp:revision>
  <dcterms:created xsi:type="dcterms:W3CDTF">2025-08-07T14:13:15Z</dcterms:created>
  <dcterms:modified xsi:type="dcterms:W3CDTF">2025-08-07T22:23:23Z</dcterms:modified>
</cp:coreProperties>
</file>